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2"/>
    <p:restoredTop sz="82976"/>
  </p:normalViewPr>
  <p:slideViewPr>
    <p:cSldViewPr snapToGrid="0" snapToObjects="1">
      <p:cViewPr varScale="1">
        <p:scale>
          <a:sx n="76" d="100"/>
          <a:sy n="76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79074-D0A3-614E-BC13-746702D440C3}" type="datetimeFigureOut">
              <a:rPr lang="en-US" smtClean="0"/>
              <a:t>8/19/16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5572E-FBCA-794B-B3EB-2090FBCE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0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Good afternoon everyone, my name is Tyler Peters. I served as the team lead on this engaging and challenging data science project for Fargo Health Group. </a:t>
            </a:r>
          </a:p>
          <a:p>
            <a:endParaRPr lang="en-US" baseline="0" dirty="0"/>
          </a:p>
          <a:p>
            <a:r>
              <a:rPr lang="en-US" baseline="0" dirty="0"/>
              <a:t>Thank you very much for providing us the opportunity to share these insights with you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5572E-FBCA-794B-B3EB-2090FBCE3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7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ARIMA – more responsive</a:t>
            </a:r>
            <a:r>
              <a:rPr lang="en-US" baseline="0" dirty="0"/>
              <a:t> to historical data</a:t>
            </a:r>
          </a:p>
          <a:p>
            <a:r>
              <a:rPr lang="en-US" baseline="0" dirty="0"/>
              <a:t>Holt-Winters – does a good job of predicting the trend in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5572E-FBCA-794B-B3EB-2090FBCE30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929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356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325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518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34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820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4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3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87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2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4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1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2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3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6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Abbeville Health Center Time Series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Fargo Health Group</a:t>
            </a:r>
          </a:p>
          <a:p>
            <a:r>
              <a:rPr lang="en-US" dirty="0"/>
              <a:t>By </a:t>
            </a:r>
            <a:r>
              <a:rPr lang="en-US" dirty="0" err="1"/>
              <a:t>tyler</a:t>
            </a:r>
            <a:r>
              <a:rPr lang="en-US" dirty="0"/>
              <a:t> j. Peters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72"/>
    </mc:Choice>
    <mc:Fallback xmlns="">
      <p:transition spd="slow" advTm="18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Fargo Health Group is faced with a critical staffing problem.</a:t>
            </a:r>
          </a:p>
          <a:p>
            <a:r>
              <a:rPr lang="en-US" dirty="0"/>
              <a:t>Faces increasing demand for appointments with limited resources.</a:t>
            </a:r>
          </a:p>
          <a:p>
            <a:r>
              <a:rPr lang="en-US" dirty="0"/>
              <a:t>Should Fargo Health Group expand their staff in order to improve physician scheduling?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47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39"/>
    </mc:Choice>
    <mc:Fallback xmlns="">
      <p:transition spd="slow" advTm="157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 of the original dataset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Erroneous data</a:t>
            </a:r>
          </a:p>
          <a:p>
            <a:r>
              <a:rPr lang="en-US" dirty="0"/>
              <a:t>Sorting</a:t>
            </a:r>
          </a:p>
          <a:p>
            <a:r>
              <a:rPr lang="en-US" dirty="0"/>
              <a:t>Data imputation</a:t>
            </a:r>
          </a:p>
          <a:p>
            <a:r>
              <a:rPr lang="en-US" dirty="0"/>
              <a:t>Reasonably clean dataset</a:t>
            </a:r>
          </a:p>
        </p:txBody>
      </p:sp>
      <p:pic>
        <p:nvPicPr>
          <p:cNvPr id="4" name="Picture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299747" y="2603500"/>
            <a:ext cx="5334000" cy="88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6299747" y="3714924"/>
            <a:ext cx="5334000" cy="266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"/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6299747" y="3714924"/>
            <a:ext cx="5334000" cy="266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628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484"/>
    </mc:Choice>
    <mc:Fallback>
      <p:transition spd="slow" advTm="200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integrated moving average (ARIMA)</a:t>
            </a:r>
          </a:p>
        </p:txBody>
      </p:sp>
      <p:pic>
        <p:nvPicPr>
          <p:cNvPr id="4" name="Picture"/>
          <p:cNvPicPr/>
          <p:nvPr/>
        </p:nvPicPr>
        <p:blipFill rotWithShape="1">
          <a:blip r:embed="rId6"/>
          <a:srcRect b="9083"/>
          <a:stretch/>
        </p:blipFill>
        <p:spPr bwMode="auto">
          <a:xfrm>
            <a:off x="1154953" y="3115243"/>
            <a:ext cx="5121275" cy="34918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"/>
          <p:cNvPicPr/>
          <p:nvPr/>
        </p:nvPicPr>
        <p:blipFill rotWithShape="1">
          <a:blip r:embed="rId7"/>
          <a:srcRect b="9788"/>
          <a:stretch/>
        </p:blipFill>
        <p:spPr bwMode="auto">
          <a:xfrm>
            <a:off x="1318480" y="3252955"/>
            <a:ext cx="4957748" cy="3354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"/>
          <p:cNvPicPr/>
          <p:nvPr/>
        </p:nvPicPr>
        <p:blipFill>
          <a:blip r:embed="rId8"/>
          <a:stretch>
            <a:fillRect/>
          </a:stretch>
        </p:blipFill>
        <p:spPr bwMode="auto">
          <a:xfrm>
            <a:off x="6449129" y="4131388"/>
            <a:ext cx="5053330" cy="23374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9"/>
          <a:stretch>
            <a:fillRect/>
          </a:stretch>
        </p:blipFill>
        <p:spPr bwMode="auto">
          <a:xfrm>
            <a:off x="6449129" y="3972375"/>
            <a:ext cx="4990465" cy="24949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54954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Holt-Winters exponential smoothing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3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62"/>
    </mc:Choice>
    <mc:Fallback xmlns="">
      <p:transition spd="slow" advTm="87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Forecasting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comparing the absolute error for each of the model accuracy measures, we find the model that fits the data with the least amount of error.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5" y="3760505"/>
            <a:ext cx="7353728" cy="216430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03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6"/>
    </mc:Choice>
    <mc:Fallback xmlns="">
      <p:transition spd="slow" advTm="23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trend presented by the ARIMA model – the forecasting model selected – we strongly recommend that additional physicians are hired to meet the predicted, increasing demand for cardiovascular appointments.</a:t>
            </a:r>
          </a:p>
          <a:p>
            <a:r>
              <a:rPr lang="en-US" dirty="0"/>
              <a:t>Data collection, curation, and storage techniques.</a:t>
            </a:r>
          </a:p>
          <a:p>
            <a:r>
              <a:rPr lang="en-US" dirty="0"/>
              <a:t>We will be following-up with you at the end of the next few months.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376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35"/>
    </mc:Choice>
    <mc:Fallback xmlns="">
      <p:transition spd="slow" advTm="69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Incredible learning opportunity.</a:t>
            </a:r>
          </a:p>
          <a:p>
            <a:r>
              <a:rPr lang="en-US" dirty="0"/>
              <a:t>Anxious to learn more about each of the areas touched on; predictive analytics and data mining especially!</a:t>
            </a:r>
          </a:p>
          <a:p>
            <a:r>
              <a:rPr lang="en-US" dirty="0"/>
              <a:t>Ethical implications of this case study.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993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5"/>
    </mc:Choice>
    <mc:Fallback xmlns="">
      <p:transition spd="slow" advTm="25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Davenport, T., &amp; Kim, J. (2013). </a:t>
            </a:r>
            <a:r>
              <a:rPr lang="en-US" i="1" dirty="0"/>
              <a:t>Keeping Up with the Quants</a:t>
            </a:r>
            <a:r>
              <a:rPr lang="en-US" dirty="0"/>
              <a:t>: Harvard Business Review Press.</a:t>
            </a:r>
          </a:p>
          <a:p>
            <a:r>
              <a:rPr lang="en-US" dirty="0"/>
              <a:t>Foreman, J. W. (2014). </a:t>
            </a:r>
            <a:r>
              <a:rPr lang="en-US" i="1" dirty="0"/>
              <a:t>Data Smart</a:t>
            </a:r>
            <a:r>
              <a:rPr lang="en-US" dirty="0"/>
              <a:t>. Indiana: Wiley.</a:t>
            </a:r>
          </a:p>
          <a:p>
            <a:r>
              <a:rPr lang="en-US" dirty="0" err="1"/>
              <a:t>Khachatryan</a:t>
            </a:r>
            <a:r>
              <a:rPr lang="en-US" dirty="0"/>
              <a:t>, D. (2014). Fargo Health Group: Managing the Demand for Medical Examinations Using Predictive Analytics. In B. College (Ed.): Harvard Business Publishing.</a:t>
            </a:r>
          </a:p>
          <a:p>
            <a:r>
              <a:rPr lang="en-US" dirty="0" err="1"/>
              <a:t>Zumel</a:t>
            </a:r>
            <a:r>
              <a:rPr lang="en-US" dirty="0"/>
              <a:t>, N., &amp; Mount, J. (2014). </a:t>
            </a:r>
            <a:r>
              <a:rPr lang="en-US" i="1" dirty="0"/>
              <a:t>Practical Data Science with R</a:t>
            </a:r>
            <a:r>
              <a:rPr lang="en-US" dirty="0"/>
              <a:t> (1 ed.): Manning.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6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8"/>
    </mc:Choice>
    <mc:Fallback xmlns="">
      <p:transition spd="slow" advTm="10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7|12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68.8|15.4|17.7|14.8|5.9|14.8|10.4|25.3|1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3.7|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3.7|6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217</TotalTime>
  <Words>366</Words>
  <Application>Microsoft Office PowerPoint</Application>
  <PresentationFormat>Widescreen</PresentationFormat>
  <Paragraphs>40</Paragraphs>
  <Slides>8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 Boardroom</vt:lpstr>
      <vt:lpstr>Abbeville Health Center Time Series Analysis</vt:lpstr>
      <vt:lpstr>Business Problem</vt:lpstr>
      <vt:lpstr>Data Cleaning</vt:lpstr>
      <vt:lpstr>Forecasting Models</vt:lpstr>
      <vt:lpstr>Comparison of Forecasting Models</vt:lpstr>
      <vt:lpstr>Recommendations</vt:lpstr>
      <vt:lpstr>Lessons Learned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Abbeville Health Center Time Series Analysis</dc:title>
  <dc:creator>T Peters</dc:creator>
  <cp:lastModifiedBy>T Peters</cp:lastModifiedBy>
  <cp:revision>19</cp:revision>
  <dcterms:created xsi:type="dcterms:W3CDTF">2016-08-19T21:57:52Z</dcterms:created>
  <dcterms:modified xsi:type="dcterms:W3CDTF">2016-08-20T02:09:30Z</dcterms:modified>
</cp:coreProperties>
</file>